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B340E-FD4A-4760-844E-761BE4994AD8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36E41-AB61-49B0-95C8-176A6B976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514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CBD1D-0700-47C3-814E-81562E99B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85EC65-1A5A-4289-AE29-8ABCA90A4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43C79-2723-470F-BC48-F2C6C5F3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69531-8C3C-4E6A-82FA-EA2CC30F6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3D057-A54F-4608-88BB-31659AD9B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71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1A118-1202-4ECF-AB21-308F90737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E95C1F-BF4C-437C-B716-5FCA5C05C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83A42-3359-486B-BA77-E0E21C830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30F3B-D9B5-4FD1-B9F0-B406FF547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88660-E0C0-4177-A475-31872B3F4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49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59C7A8-7011-46FE-936C-5D3E294ED6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F03CC5-11A8-4914-A3BA-5616FBF3A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35A1C-5556-4E27-81C5-6F15CD387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C7C9B-9BD6-4C16-A311-942BB15A6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ABD72-9FCB-415A-82A2-EC639C90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89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C8055-866F-4D36-95CC-8F466CF5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3B7A4-4E28-423C-A31A-E3B711BA8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FFEA7-0F39-43E8-989D-8E9C79041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839C2-1203-4A80-A162-CC3E7606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CFBAC-6BF7-49A2-988E-7EBD032B3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25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41A61-A41E-482F-992D-1D7C271E7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4F00B-4437-41AA-A288-CDC306CDF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5903E-9E08-44F0-AA90-F0A3E61DA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A67A4-6D46-40C6-8454-220AC74D6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3A91E-3751-4686-91DA-04E9CDFE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1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C7A7B-3F4A-4897-9D67-C84DCA0AF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4BBF1-1B68-40FC-BE8F-4C1EC9468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5E8147-0C24-4F78-822F-E37AA7C3E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252C6-E125-4E7B-AF8A-64B2F3120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03D65-2769-4D6E-8353-DA705E5CD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13FC2-12C8-4995-8397-BE3191C72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5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6A3FD-DC61-4750-AF42-7CD2C5F77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D2D460-D6B5-4A41-85EA-9FA0C7F5C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3792D-5A1A-4080-9BEE-6CB0FEE45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06ABC6-BB82-4198-925C-FB7B8BC20C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154C4D-C559-4FA8-B445-24F91D728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3AA3E5-78CF-453C-BCD2-6A35680FB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ED784E-AA5F-4B38-891D-056E2AB1F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E7610-7A0A-4EC4-B29C-A3EE5BAC4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53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9D634-0A18-472B-9BBB-036633E2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95F2F2-5BAA-46F8-9287-5AFAEF284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A4BA5-1F86-4A07-BD80-4FDF6C543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077DF-E572-4528-876E-186B55AEA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18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10B654-596A-4851-922A-E44BFCF0B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52F2AE-A73C-4265-9955-02BEAB48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B7259-FFB7-4A8E-948B-8A7AE7D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10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3224E-B1C8-40B2-936F-03B823BA5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84AC5-4F15-4D3E-B5CB-E7D519CF6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BA9BE0-1AB9-4CB0-B8A4-969ECB443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41992-2BF3-4505-8A04-887413409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419B0-A92A-4628-B775-42C20D4C2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49F64-6E48-4A23-B53E-7720F18FC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41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C7FF1-F4A2-495B-A659-318A11AC4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056D43-BE57-4C8E-B1F8-16F8460195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149A1-7EC4-43B7-B53F-9F829B476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19F1EB-E54E-4F47-AE0F-39C4EEF91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95BF75-795B-4E5A-8BD1-D80B493A9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6316B-E23F-48FA-95F4-44825601A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62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"/>
            <a:lum/>
          </a:blip>
          <a:srcRect/>
          <a:stretch>
            <a:fillRect l="19000" t="-37000" r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126019-BBB5-47F1-BED0-5A004FEA4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2A31F-A345-434E-8550-D3E117D3A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ABEE6-919F-4B49-A140-6BFFF197D7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95435-10EB-429A-9147-CCF6491141B7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7516F-7052-43C2-94DC-17FA5EAB64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94F58-4CA7-447F-A563-03CE9A885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293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97C24C8-796A-4EA7-AC95-B02F03253334}"/>
              </a:ext>
            </a:extLst>
          </p:cNvPr>
          <p:cNvGrpSpPr/>
          <p:nvPr/>
        </p:nvGrpSpPr>
        <p:grpSpPr>
          <a:xfrm>
            <a:off x="0" y="6370320"/>
            <a:ext cx="12192000" cy="450016"/>
            <a:chOff x="0" y="6370320"/>
            <a:chExt cx="12192000" cy="45001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576BC3A-96F1-45B0-89C4-6CD3874B0DAC}"/>
                </a:ext>
              </a:extLst>
            </p:cNvPr>
            <p:cNvGrpSpPr/>
            <p:nvPr/>
          </p:nvGrpSpPr>
          <p:grpSpPr>
            <a:xfrm>
              <a:off x="0" y="6370320"/>
              <a:ext cx="12192000" cy="439857"/>
              <a:chOff x="0" y="6370320"/>
              <a:chExt cx="12192000" cy="439857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767AE827-31E0-4DCE-BB4E-BBC7EA4DA1F0}"/>
                  </a:ext>
                </a:extLst>
              </p:cNvPr>
              <p:cNvCxnSpPr/>
              <p:nvPr/>
            </p:nvCxnSpPr>
            <p:spPr>
              <a:xfrm flipV="1">
                <a:off x="0" y="6370320"/>
                <a:ext cx="12192000" cy="71120"/>
              </a:xfrm>
              <a:prstGeom prst="line">
                <a:avLst/>
              </a:prstGeom>
              <a:ln w="222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328CBE-EF1F-41CA-895C-00235D4518A7}"/>
                  </a:ext>
                </a:extLst>
              </p:cNvPr>
              <p:cNvSpPr txBox="1"/>
              <p:nvPr/>
            </p:nvSpPr>
            <p:spPr>
              <a:xfrm>
                <a:off x="7138939" y="6502400"/>
                <a:ext cx="45552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solidFill>
                      <a:schemeClr val="accent1"/>
                    </a:solidFill>
                  </a:rPr>
                  <a:t>Earls Colne Neighbourhood Plan Meeting 24</a:t>
                </a:r>
                <a:r>
                  <a:rPr lang="en-GB" sz="1400" baseline="30000" dirty="0">
                    <a:solidFill>
                      <a:schemeClr val="accent1"/>
                    </a:solidFill>
                  </a:rPr>
                  <a:t>th</a:t>
                </a:r>
                <a:r>
                  <a:rPr lang="en-GB" sz="1400" dirty="0">
                    <a:solidFill>
                      <a:schemeClr val="accent1"/>
                    </a:solidFill>
                  </a:rPr>
                  <a:t> October 2018</a:t>
                </a:r>
              </a:p>
            </p:txBody>
          </p:sp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FDB21EE-B4D4-483A-AC3C-0E3DFDD75A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94160" y="6441439"/>
              <a:ext cx="285709" cy="378897"/>
            </a:xfrm>
            <a:prstGeom prst="rect">
              <a:avLst/>
            </a:prstGeom>
          </p:spPr>
        </p:pic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37B7D5-07CE-4936-9A8E-D4B420FD048F}"/>
              </a:ext>
            </a:extLst>
          </p:cNvPr>
          <p:cNvCxnSpPr/>
          <p:nvPr/>
        </p:nvCxnSpPr>
        <p:spPr>
          <a:xfrm>
            <a:off x="0" y="990600"/>
            <a:ext cx="12192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402747C-438F-4165-94CF-3F430E770F19}"/>
              </a:ext>
            </a:extLst>
          </p:cNvPr>
          <p:cNvSpPr txBox="1"/>
          <p:nvPr/>
        </p:nvSpPr>
        <p:spPr>
          <a:xfrm>
            <a:off x="558800" y="264160"/>
            <a:ext cx="361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Task Groups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F46A692-AE4B-47C9-8C45-AD7B18782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010106"/>
              </p:ext>
            </p:extLst>
          </p:nvPr>
        </p:nvGraphicFramePr>
        <p:xfrm>
          <a:off x="151927" y="1090234"/>
          <a:ext cx="12029440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133">
                  <a:extLst>
                    <a:ext uri="{9D8B030D-6E8A-4147-A177-3AD203B41FA5}">
                      <a16:colId xmlns:a16="http://schemas.microsoft.com/office/drawing/2014/main" val="95537833"/>
                    </a:ext>
                  </a:extLst>
                </a:gridCol>
                <a:gridCol w="4954772">
                  <a:extLst>
                    <a:ext uri="{9D8B030D-6E8A-4147-A177-3AD203B41FA5}">
                      <a16:colId xmlns:a16="http://schemas.microsoft.com/office/drawing/2014/main" val="4166291019"/>
                    </a:ext>
                  </a:extLst>
                </a:gridCol>
                <a:gridCol w="4855535">
                  <a:extLst>
                    <a:ext uri="{9D8B030D-6E8A-4147-A177-3AD203B41FA5}">
                      <a16:colId xmlns:a16="http://schemas.microsoft.com/office/drawing/2014/main" val="4212441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Task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Examples of Evidence to be Collected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Key Outputs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627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Housing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Population, trends and projections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Current housing stock, future needs and affordability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Existing housing &amp; development policies &amp; strategies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Site availability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Future development opportunities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Assessment of potential sites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337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Public open spaces and how they are used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Landscape, flood plains and local drainage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Existing environment and climate change policies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Development constraints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Protection of open spaces and trees within built environment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Capacity for carbon reduction and local energy generation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0193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Economy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Local employment &amp; skills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Commuting patterns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Different classes of existing local businesses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Identification of local business and retail sites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Opportunities and barriers for new businesses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2462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Community Facilities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Existing education, health, sport and recreational sites and buildings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Impact of changing demographics and new development on the delivery of community services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Need for additional or different buildings/sites to enable continued delivery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7873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Getting Around</a:t>
                      </a: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(Infrastructure)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Transport (footpaths, cycleways, footways and roads)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Car ownership, traffic flows and congestion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Impact of new developments on transport infrastructure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8692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68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185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Calton</dc:creator>
  <cp:lastModifiedBy>Tony Calton</cp:lastModifiedBy>
  <cp:revision>44</cp:revision>
  <dcterms:created xsi:type="dcterms:W3CDTF">2018-10-10T10:01:30Z</dcterms:created>
  <dcterms:modified xsi:type="dcterms:W3CDTF">2019-11-21T18:59:25Z</dcterms:modified>
</cp:coreProperties>
</file>